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4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991" r:id="rId1"/>
    <p:sldMasterId id="2147484004" r:id="rId2"/>
    <p:sldMasterId id="2147484017" r:id="rId3"/>
    <p:sldMasterId id="2147484030" r:id="rId4"/>
    <p:sldMasterId id="2147484043" r:id="rId5"/>
  </p:sldMasterIdLst>
  <p:notesMasterIdLst>
    <p:notesMasterId r:id="rId13"/>
  </p:notesMasterIdLst>
  <p:sldIdLst>
    <p:sldId id="289" r:id="rId6"/>
    <p:sldId id="298" r:id="rId7"/>
    <p:sldId id="293" r:id="rId8"/>
    <p:sldId id="312" r:id="rId9"/>
    <p:sldId id="313" r:id="rId10"/>
    <p:sldId id="314" r:id="rId11"/>
    <p:sldId id="311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anose="020B060403050404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2B31"/>
    <a:srgbClr val="F15922"/>
    <a:srgbClr val="5C2E91"/>
    <a:srgbClr val="C6168D"/>
    <a:srgbClr val="0060AF"/>
    <a:srgbClr val="DD5828"/>
    <a:srgbClr val="FFFFFF"/>
    <a:srgbClr val="FCAF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68" autoAdjust="0"/>
    <p:restoredTop sz="94654" autoAdjust="0"/>
  </p:normalViewPr>
  <p:slideViewPr>
    <p:cSldViewPr snapToGrid="0">
      <p:cViewPr varScale="1">
        <p:scale>
          <a:sx n="72" d="100"/>
          <a:sy n="72" d="100"/>
        </p:scale>
        <p:origin x="14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36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ED8029D0-59B3-4E8F-835F-0CCEE990C1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64" charset="0"/>
        <a:ea typeface="ＭＳ Ｐゴシック" pitchFamily="64" charset="-128"/>
        <a:cs typeface="ＭＳ Ｐゴシック" pitchFamily="6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64" charset="0"/>
        <a:ea typeface="ＭＳ Ｐゴシック" pitchFamily="6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64" charset="0"/>
        <a:ea typeface="ＭＳ Ｐゴシック" pitchFamily="6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64" charset="0"/>
        <a:ea typeface="ＭＳ Ｐゴシック" pitchFamily="6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64" charset="0"/>
        <a:ea typeface="ＭＳ Ｐゴシック" pitchFamily="6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all_b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8" y="466725"/>
            <a:ext cx="137477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2725" y="1068388"/>
            <a:ext cx="16922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741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C24832B-EC1B-4FEB-A1D5-386FF477208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949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3757C82-16C7-4AEB-AFB3-4BB9F010D12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631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A188625-0A4E-409F-88AD-C42140982EB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083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28613"/>
            <a:ext cx="2092325" cy="57864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8613" y="328613"/>
            <a:ext cx="6129337" cy="578643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EA5E2BA-D518-4CC4-9AC5-6221558A01E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0860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You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8" y="466725"/>
            <a:ext cx="137477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2725" y="1068388"/>
            <a:ext cx="16922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266573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Healt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5900" y="1068388"/>
            <a:ext cx="16922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8" y="466725"/>
            <a:ext cx="137477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13214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8" y="466725"/>
            <a:ext cx="137477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5900" y="1068388"/>
            <a:ext cx="16922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40805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all_b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" y="466725"/>
            <a:ext cx="1373188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5900" y="1069975"/>
            <a:ext cx="16922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50900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77A6EB4-0338-436B-B48C-C094730EAED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6219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 or Agend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" y="320040"/>
            <a:ext cx="8366760" cy="841248"/>
          </a:xfrm>
        </p:spPr>
        <p:txBody>
          <a:bodyPr/>
          <a:lstStyle>
            <a:lvl1pPr algn="l">
              <a:defRPr sz="26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54013" y="1739900"/>
            <a:ext cx="8339137" cy="4375150"/>
          </a:xfrm>
        </p:spPr>
        <p:txBody>
          <a:bodyPr/>
          <a:lstStyle>
            <a:lvl1pPr marL="457200" indent="-457200">
              <a:spcBef>
                <a:spcPts val="528"/>
              </a:spcBef>
              <a:buFont typeface="+mj-lt"/>
              <a:buAutoNum type="arabicPeriod"/>
              <a:defRPr sz="2200" b="1" cap="all" baseline="0">
                <a:solidFill>
                  <a:schemeClr val="bg1"/>
                </a:solidFill>
              </a:defRPr>
            </a:lvl1pPr>
            <a:lvl2pPr marL="740664" indent="-283464">
              <a:spcBef>
                <a:spcPts val="528"/>
              </a:spcBef>
              <a:buSzPct val="100000"/>
              <a:buFont typeface="Verdana" pitchFamily="34" charset="0"/>
              <a:buChar char="–"/>
              <a:defRPr sz="2200" baseline="0">
                <a:solidFill>
                  <a:schemeClr val="bg1"/>
                </a:solidFill>
              </a:defRPr>
            </a:lvl2pPr>
            <a:lvl3pPr marL="1143000">
              <a:spcBef>
                <a:spcPts val="528"/>
              </a:spcBef>
              <a:buFont typeface="Arial" pitchFamily="34" charset="0"/>
              <a:buChar char="•"/>
              <a:defRPr sz="2200" baseline="0">
                <a:solidFill>
                  <a:schemeClr val="bg1"/>
                </a:solidFill>
              </a:defRPr>
            </a:lvl3pPr>
            <a:lvl4pPr>
              <a:spcBef>
                <a:spcPts val="528"/>
              </a:spcBef>
              <a:defRPr sz="2200" baseline="0">
                <a:solidFill>
                  <a:schemeClr val="bg1"/>
                </a:solidFill>
              </a:defRPr>
            </a:lvl4pPr>
            <a:lvl5pPr>
              <a:spcBef>
                <a:spcPts val="528"/>
              </a:spcBef>
              <a:defRPr sz="2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40596-3E15-44CD-B25B-47C951FDFA2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596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EE6D23C-17C5-43CA-9949-BD306821315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9112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8" y="374904"/>
            <a:ext cx="8732520" cy="1636776"/>
          </a:xfrm>
        </p:spPr>
        <p:txBody>
          <a:bodyPr/>
          <a:lstStyle>
            <a:lvl1pPr algn="l">
              <a:lnSpc>
                <a:spcPct val="80000"/>
              </a:lnSpc>
              <a:defRPr sz="64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233504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with Nam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13" y="466725"/>
            <a:ext cx="1376362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8" y="2756154"/>
            <a:ext cx="8732520" cy="949071"/>
          </a:xfrm>
        </p:spPr>
        <p:txBody>
          <a:bodyPr/>
          <a:lstStyle>
            <a:lvl1pPr algn="l">
              <a:lnSpc>
                <a:spcPct val="80000"/>
              </a:lnSpc>
              <a:defRPr sz="6400" b="1" cap="all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76225" y="4467225"/>
            <a:ext cx="7048500" cy="1924050"/>
          </a:xfrm>
        </p:spPr>
        <p:txBody>
          <a:bodyPr/>
          <a:lstStyle>
            <a:lvl1pPr>
              <a:spcBef>
                <a:spcPts val="200"/>
              </a:spcBef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7785922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4013" y="1739900"/>
            <a:ext cx="4092575" cy="437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8988" y="1739900"/>
            <a:ext cx="4094162" cy="437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278EC4F-1300-4A69-8CA7-0620CE84C65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508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13E0561-1C5E-4D09-BFCB-406CBC106F2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9863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EAA2BE1-A78C-4600-B23B-3FDEE6F39A2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8578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92CD53A-A2B9-4731-A25E-D0C3C552D3B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144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3C6085-FF72-43F6-9B3D-BBD41D5AC4D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6424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DCE6625-90E0-4B3B-B2AA-672D272A67B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3284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299BD03-65DD-4463-B070-C4D99E6B414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9444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28613"/>
            <a:ext cx="2092325" cy="57864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8613" y="328613"/>
            <a:ext cx="6129337" cy="57864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9E9151-FB58-4C33-8F08-7544B653FC5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612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 or Agend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" y="320040"/>
            <a:ext cx="8366760" cy="841248"/>
          </a:xfrm>
        </p:spPr>
        <p:txBody>
          <a:bodyPr/>
          <a:lstStyle>
            <a:lvl1pPr algn="l">
              <a:defRPr sz="2600" b="1" cap="all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54013" y="1739900"/>
            <a:ext cx="8339137" cy="4375150"/>
          </a:xfrm>
        </p:spPr>
        <p:txBody>
          <a:bodyPr/>
          <a:lstStyle>
            <a:lvl1pPr marL="457200" indent="-457200">
              <a:spcBef>
                <a:spcPts val="528"/>
              </a:spcBef>
              <a:buFont typeface="+mj-lt"/>
              <a:buAutoNum type="arabicPeriod"/>
              <a:defRPr sz="2200" b="1" cap="all" baseline="0">
                <a:solidFill>
                  <a:schemeClr val="bg1"/>
                </a:solidFill>
              </a:defRPr>
            </a:lvl1pPr>
            <a:lvl2pPr marL="740664" indent="-283464">
              <a:spcBef>
                <a:spcPts val="528"/>
              </a:spcBef>
              <a:buSzPct val="100000"/>
              <a:buFont typeface="Verdana" pitchFamily="34" charset="0"/>
              <a:buChar char="–"/>
              <a:defRPr sz="2200" baseline="0">
                <a:solidFill>
                  <a:schemeClr val="bg1"/>
                </a:solidFill>
              </a:defRPr>
            </a:lvl2pPr>
            <a:lvl3pPr marL="1143000">
              <a:spcBef>
                <a:spcPts val="528"/>
              </a:spcBef>
              <a:buFont typeface="Arial" pitchFamily="34" charset="0"/>
              <a:buChar char="•"/>
              <a:defRPr sz="2200" baseline="0">
                <a:solidFill>
                  <a:schemeClr val="bg1"/>
                </a:solidFill>
              </a:defRPr>
            </a:lvl3pPr>
            <a:lvl4pPr>
              <a:spcBef>
                <a:spcPts val="528"/>
              </a:spcBef>
              <a:defRPr sz="2200" baseline="0">
                <a:solidFill>
                  <a:schemeClr val="bg1"/>
                </a:solidFill>
              </a:defRPr>
            </a:lvl4pPr>
            <a:lvl5pPr>
              <a:spcBef>
                <a:spcPts val="528"/>
              </a:spcBef>
              <a:defRPr sz="2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9E0CEB3-79D3-4126-BA41-8C1D233BE7D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7996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You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" y="466725"/>
            <a:ext cx="1373188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5900" y="1069975"/>
            <a:ext cx="16922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738686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Healt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" y="466725"/>
            <a:ext cx="1373188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5900" y="1069975"/>
            <a:ext cx="16922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64765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" y="466725"/>
            <a:ext cx="1373188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5900" y="1069975"/>
            <a:ext cx="16922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771885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all_b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63" y="466725"/>
            <a:ext cx="137477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5900" y="1069975"/>
            <a:ext cx="16922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843593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0C652E6-A715-4B6D-80E3-5C79BC87818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9931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 or Agenda">
    <p:bg>
      <p:bgPr>
        <a:solidFill>
          <a:srgbClr val="9227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" y="320040"/>
            <a:ext cx="8366760" cy="841248"/>
          </a:xfrm>
        </p:spPr>
        <p:txBody>
          <a:bodyPr/>
          <a:lstStyle>
            <a:lvl1pPr algn="l">
              <a:defRPr sz="26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54013" y="1739900"/>
            <a:ext cx="8339137" cy="4375150"/>
          </a:xfrm>
        </p:spPr>
        <p:txBody>
          <a:bodyPr/>
          <a:lstStyle>
            <a:lvl1pPr marL="457200" indent="-457200">
              <a:spcBef>
                <a:spcPts val="528"/>
              </a:spcBef>
              <a:buFont typeface="+mj-lt"/>
              <a:buAutoNum type="arabicPeriod"/>
              <a:defRPr sz="2200" b="1" cap="all" baseline="0">
                <a:solidFill>
                  <a:schemeClr val="bg1"/>
                </a:solidFill>
              </a:defRPr>
            </a:lvl1pPr>
            <a:lvl2pPr marL="740664" indent="-283464">
              <a:spcBef>
                <a:spcPts val="528"/>
              </a:spcBef>
              <a:buSzPct val="100000"/>
              <a:buFont typeface="Verdana" pitchFamily="34" charset="0"/>
              <a:buChar char="–"/>
              <a:defRPr sz="2200" baseline="0">
                <a:solidFill>
                  <a:schemeClr val="bg1"/>
                </a:solidFill>
              </a:defRPr>
            </a:lvl2pPr>
            <a:lvl3pPr marL="1143000">
              <a:spcBef>
                <a:spcPts val="528"/>
              </a:spcBef>
              <a:buFont typeface="Arial" pitchFamily="34" charset="0"/>
              <a:buChar char="•"/>
              <a:defRPr sz="2200" baseline="0">
                <a:solidFill>
                  <a:schemeClr val="bg1"/>
                </a:solidFill>
              </a:defRPr>
            </a:lvl3pPr>
            <a:lvl4pPr>
              <a:spcBef>
                <a:spcPts val="528"/>
              </a:spcBef>
              <a:defRPr sz="2200" baseline="0">
                <a:solidFill>
                  <a:schemeClr val="bg1"/>
                </a:solidFill>
              </a:defRPr>
            </a:lvl4pPr>
            <a:lvl5pPr>
              <a:spcBef>
                <a:spcPts val="528"/>
              </a:spcBef>
              <a:defRPr sz="2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5A4ABDF-9DA4-4639-A60D-973AAD12AFC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00303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bg>
      <p:bgPr>
        <a:solidFill>
          <a:srgbClr val="9227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8" y="374904"/>
            <a:ext cx="8732520" cy="1636776"/>
          </a:xfrm>
        </p:spPr>
        <p:txBody>
          <a:bodyPr/>
          <a:lstStyle>
            <a:lvl1pPr algn="l">
              <a:lnSpc>
                <a:spcPct val="80000"/>
              </a:lnSpc>
              <a:defRPr sz="64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5099208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with Name">
    <p:bg>
      <p:bgPr>
        <a:solidFill>
          <a:srgbClr val="9227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13" y="466725"/>
            <a:ext cx="1376362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8" y="2756154"/>
            <a:ext cx="8732520" cy="949071"/>
          </a:xfrm>
        </p:spPr>
        <p:txBody>
          <a:bodyPr/>
          <a:lstStyle>
            <a:lvl1pPr algn="l">
              <a:lnSpc>
                <a:spcPct val="80000"/>
              </a:lnSpc>
              <a:defRPr sz="6400" b="1" cap="all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76225" y="4467225"/>
            <a:ext cx="7048500" cy="1924050"/>
          </a:xfrm>
        </p:spPr>
        <p:txBody>
          <a:bodyPr/>
          <a:lstStyle>
            <a:lvl1pPr>
              <a:spcBef>
                <a:spcPts val="200"/>
              </a:spcBef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56444941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4013" y="1739900"/>
            <a:ext cx="4092575" cy="437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8988" y="1739900"/>
            <a:ext cx="4094162" cy="437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AED38A4-2F0F-4401-9047-3A37549ECB7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54589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251A7FE-6DFE-493C-A664-5220F5636FE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518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8" y="374904"/>
            <a:ext cx="8732520" cy="1636776"/>
          </a:xfrm>
        </p:spPr>
        <p:txBody>
          <a:bodyPr/>
          <a:lstStyle>
            <a:lvl1pPr algn="l">
              <a:lnSpc>
                <a:spcPct val="80000"/>
              </a:lnSpc>
              <a:defRPr sz="6400" b="1" cap="all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72539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4F0CDD2-9E0A-4294-8E4F-6F6698E7493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68862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FD39F0B-E84C-42E1-9B7D-140A92AC2F3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30131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89656F8-9E5B-4257-B431-16D1904FEA0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24288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763A203-9CED-4D51-B5DE-67B86D060C5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688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8A45F2A-CB59-47AB-BFA1-E0E200ED683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84528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28613"/>
            <a:ext cx="2092325" cy="57864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8613" y="328613"/>
            <a:ext cx="6129337" cy="57864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0700131-9B75-49C0-AF14-DA16CE4B6AF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17527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You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63" y="466725"/>
            <a:ext cx="137477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5900" y="1069975"/>
            <a:ext cx="16922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728795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Healt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63" y="466725"/>
            <a:ext cx="137477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5900" y="1069975"/>
            <a:ext cx="16922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108579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63" y="466725"/>
            <a:ext cx="137477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5900" y="1069975"/>
            <a:ext cx="16922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0709559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all_b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63" y="466725"/>
            <a:ext cx="137477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5900" y="1069975"/>
            <a:ext cx="16922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62439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with Nam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13" y="466725"/>
            <a:ext cx="1376362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8" y="2756154"/>
            <a:ext cx="8732520" cy="949071"/>
          </a:xfrm>
        </p:spPr>
        <p:txBody>
          <a:bodyPr/>
          <a:lstStyle>
            <a:lvl1pPr algn="l">
              <a:lnSpc>
                <a:spcPct val="80000"/>
              </a:lnSpc>
              <a:defRPr sz="6400" b="1" cap="all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76225" y="4467225"/>
            <a:ext cx="7048500" cy="1924050"/>
          </a:xfrm>
        </p:spPr>
        <p:txBody>
          <a:bodyPr/>
          <a:lstStyle>
            <a:lvl1pPr>
              <a:spcBef>
                <a:spcPts val="200"/>
              </a:spcBef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27857436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2D0D7CD-75B5-4DDE-8B86-962F6623289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66303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 or Agenda">
    <p:bg>
      <p:bgPr>
        <a:solidFill>
          <a:srgbClr val="0089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" y="320040"/>
            <a:ext cx="8366760" cy="841248"/>
          </a:xfrm>
        </p:spPr>
        <p:txBody>
          <a:bodyPr/>
          <a:lstStyle>
            <a:lvl1pPr algn="l">
              <a:defRPr sz="26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54013" y="1739900"/>
            <a:ext cx="8339137" cy="4375150"/>
          </a:xfrm>
        </p:spPr>
        <p:txBody>
          <a:bodyPr/>
          <a:lstStyle>
            <a:lvl1pPr marL="457200" indent="-457200">
              <a:spcBef>
                <a:spcPts val="528"/>
              </a:spcBef>
              <a:buFont typeface="+mj-lt"/>
              <a:buAutoNum type="arabicPeriod"/>
              <a:defRPr sz="2200" b="1" cap="all" baseline="0">
                <a:solidFill>
                  <a:schemeClr val="bg1"/>
                </a:solidFill>
              </a:defRPr>
            </a:lvl1pPr>
            <a:lvl2pPr marL="740664" indent="-283464">
              <a:spcBef>
                <a:spcPts val="528"/>
              </a:spcBef>
              <a:buSzPct val="100000"/>
              <a:buFont typeface="Verdana" pitchFamily="34" charset="0"/>
              <a:buChar char="–"/>
              <a:defRPr sz="2200" baseline="0">
                <a:solidFill>
                  <a:schemeClr val="bg1"/>
                </a:solidFill>
              </a:defRPr>
            </a:lvl2pPr>
            <a:lvl3pPr marL="1143000">
              <a:spcBef>
                <a:spcPts val="528"/>
              </a:spcBef>
              <a:buFont typeface="Arial" pitchFamily="34" charset="0"/>
              <a:buChar char="•"/>
              <a:defRPr sz="2200" baseline="0">
                <a:solidFill>
                  <a:schemeClr val="bg1"/>
                </a:solidFill>
              </a:defRPr>
            </a:lvl3pPr>
            <a:lvl4pPr>
              <a:spcBef>
                <a:spcPts val="528"/>
              </a:spcBef>
              <a:defRPr sz="2200" baseline="0">
                <a:solidFill>
                  <a:schemeClr val="bg1"/>
                </a:solidFill>
              </a:defRPr>
            </a:lvl4pPr>
            <a:lvl5pPr>
              <a:spcBef>
                <a:spcPts val="528"/>
              </a:spcBef>
              <a:defRPr sz="2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14955B1-F35D-4BE1-980D-92ADAD25B84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98425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bg>
      <p:bgPr>
        <a:solidFill>
          <a:srgbClr val="0089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8" y="374904"/>
            <a:ext cx="8732520" cy="1636776"/>
          </a:xfrm>
        </p:spPr>
        <p:txBody>
          <a:bodyPr/>
          <a:lstStyle>
            <a:lvl1pPr algn="l">
              <a:lnSpc>
                <a:spcPct val="80000"/>
              </a:lnSpc>
              <a:defRPr sz="64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67376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with Name">
    <p:bg>
      <p:bgPr>
        <a:solidFill>
          <a:srgbClr val="0089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13" y="466725"/>
            <a:ext cx="1376362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8" y="2756154"/>
            <a:ext cx="8732520" cy="949071"/>
          </a:xfrm>
        </p:spPr>
        <p:txBody>
          <a:bodyPr/>
          <a:lstStyle>
            <a:lvl1pPr algn="l">
              <a:lnSpc>
                <a:spcPct val="80000"/>
              </a:lnSpc>
              <a:defRPr sz="6400" b="1" cap="all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76225" y="4467225"/>
            <a:ext cx="7048500" cy="1924050"/>
          </a:xfrm>
        </p:spPr>
        <p:txBody>
          <a:bodyPr/>
          <a:lstStyle>
            <a:lvl1pPr>
              <a:spcBef>
                <a:spcPts val="200"/>
              </a:spcBef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2669468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4013" y="1739900"/>
            <a:ext cx="4092575" cy="437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8988" y="1739900"/>
            <a:ext cx="4094162" cy="437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E4F0F08-74B6-4D88-8392-AAB691EFA33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90223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F6B0A00-24D4-4A77-9810-D476461EE63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74086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61693EC-C506-48C5-A02F-F85ABCF864E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08283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3CAB606-D579-4B8E-842C-22CCFCBDE14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82760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B327006-7D77-4161-B169-8E12EAE54C4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30658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E270EAB-9A9A-42A6-8B5C-68180462FEE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706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4013" y="1739900"/>
            <a:ext cx="4092575" cy="437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8988" y="1739900"/>
            <a:ext cx="4094162" cy="437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B743A8D-DB99-4E20-98E7-6E34C391FD0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17777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BB7C595-9838-4846-BC4B-86D58EA51F3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57226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28613"/>
            <a:ext cx="2092325" cy="57864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8613" y="328613"/>
            <a:ext cx="6129337" cy="57864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D527615-9392-432D-8CB0-84ADE007119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87587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You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63" y="466725"/>
            <a:ext cx="137477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5900" y="1069975"/>
            <a:ext cx="16922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212781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Healt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63" y="466725"/>
            <a:ext cx="137477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5900" y="1069975"/>
            <a:ext cx="16922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8843954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63" y="466725"/>
            <a:ext cx="137477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5900" y="1069975"/>
            <a:ext cx="16922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5448255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all_b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63" y="466725"/>
            <a:ext cx="137477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5900" y="1069975"/>
            <a:ext cx="16922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000676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25A66D5-E1F4-42D3-935C-A59B83E4208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80284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 or Agenda">
    <p:bg>
      <p:bgPr>
        <a:solidFill>
          <a:srgbClr val="01A49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" y="320040"/>
            <a:ext cx="8366760" cy="841248"/>
          </a:xfrm>
        </p:spPr>
        <p:txBody>
          <a:bodyPr/>
          <a:lstStyle>
            <a:lvl1pPr algn="l">
              <a:defRPr sz="26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54013" y="1739900"/>
            <a:ext cx="8339137" cy="4375150"/>
          </a:xfrm>
        </p:spPr>
        <p:txBody>
          <a:bodyPr/>
          <a:lstStyle>
            <a:lvl1pPr marL="457200" indent="-457200">
              <a:spcBef>
                <a:spcPts val="528"/>
              </a:spcBef>
              <a:buFont typeface="+mj-lt"/>
              <a:buAutoNum type="arabicPeriod"/>
              <a:defRPr sz="2200" b="1" cap="all" baseline="0">
                <a:solidFill>
                  <a:schemeClr val="bg1"/>
                </a:solidFill>
              </a:defRPr>
            </a:lvl1pPr>
            <a:lvl2pPr marL="740664" indent="-283464">
              <a:spcBef>
                <a:spcPts val="528"/>
              </a:spcBef>
              <a:buSzPct val="100000"/>
              <a:buFont typeface="Verdana" pitchFamily="34" charset="0"/>
              <a:buChar char="–"/>
              <a:defRPr sz="2200" baseline="0">
                <a:solidFill>
                  <a:schemeClr val="bg1"/>
                </a:solidFill>
              </a:defRPr>
            </a:lvl2pPr>
            <a:lvl3pPr marL="1143000">
              <a:spcBef>
                <a:spcPts val="528"/>
              </a:spcBef>
              <a:buFont typeface="Arial" pitchFamily="34" charset="0"/>
              <a:buChar char="•"/>
              <a:defRPr sz="2200" baseline="0">
                <a:solidFill>
                  <a:schemeClr val="bg1"/>
                </a:solidFill>
              </a:defRPr>
            </a:lvl3pPr>
            <a:lvl4pPr>
              <a:spcBef>
                <a:spcPts val="528"/>
              </a:spcBef>
              <a:defRPr sz="2200" baseline="0">
                <a:solidFill>
                  <a:schemeClr val="bg1"/>
                </a:solidFill>
              </a:defRPr>
            </a:lvl4pPr>
            <a:lvl5pPr>
              <a:spcBef>
                <a:spcPts val="528"/>
              </a:spcBef>
              <a:defRPr sz="2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23F9C58-3B7B-4A54-9F54-F6ADF084881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bg2"/>
                </a:solidFill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9602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bg>
      <p:bgPr>
        <a:solidFill>
          <a:srgbClr val="01A49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8" y="374904"/>
            <a:ext cx="8732520" cy="1636776"/>
          </a:xfrm>
        </p:spPr>
        <p:txBody>
          <a:bodyPr/>
          <a:lstStyle>
            <a:lvl1pPr algn="l">
              <a:lnSpc>
                <a:spcPct val="80000"/>
              </a:lnSpc>
              <a:defRPr sz="64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3280031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with Name">
    <p:bg>
      <p:bgPr>
        <a:solidFill>
          <a:srgbClr val="01A49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13" y="466725"/>
            <a:ext cx="1376362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8" y="2756154"/>
            <a:ext cx="8732520" cy="949071"/>
          </a:xfrm>
        </p:spPr>
        <p:txBody>
          <a:bodyPr/>
          <a:lstStyle>
            <a:lvl1pPr algn="l">
              <a:lnSpc>
                <a:spcPct val="80000"/>
              </a:lnSpc>
              <a:defRPr sz="6400" b="1" cap="all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76225" y="4467225"/>
            <a:ext cx="7048500" cy="1924050"/>
          </a:xfrm>
        </p:spPr>
        <p:txBody>
          <a:bodyPr/>
          <a:lstStyle>
            <a:lvl1pPr>
              <a:spcBef>
                <a:spcPts val="200"/>
              </a:spcBef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241994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EB566C3-6676-4A43-96AF-D6D608AA30C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58512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4013" y="1739900"/>
            <a:ext cx="4092575" cy="437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8988" y="1739900"/>
            <a:ext cx="4094162" cy="437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FA28EEF-4455-43A4-92AA-5F7CEB3BA0E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87368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0356F8C-87ED-4533-9453-0DD7660DD7F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19951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795857F-C397-4102-89AD-284E7A47738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34716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D5EBAFA-D6DB-45A6-9763-89CD2CDE570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15051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18B06BE-290C-4FF6-AF36-A2BBA1DC3CB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82466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BC81CE6-4258-41B9-BDF9-E27FE1AE4DB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52597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1BA8123-B7AA-4134-9994-CDA7504FC81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91245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28613"/>
            <a:ext cx="2092325" cy="57864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8613" y="328613"/>
            <a:ext cx="6129337" cy="57864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1BFFBD5-95D3-4D73-9D4F-E55216CB898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11877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You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63" y="466725"/>
            <a:ext cx="137477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5900" y="1069975"/>
            <a:ext cx="16922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423548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Healt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63" y="466725"/>
            <a:ext cx="137477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5900" y="1069975"/>
            <a:ext cx="16922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1063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18A9A82-3EE3-4166-96E8-EAE6DD2614E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08863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F_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63" y="466725"/>
            <a:ext cx="137477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5900" y="1069975"/>
            <a:ext cx="16922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252663"/>
            <a:ext cx="8697913" cy="1638300"/>
          </a:xfrm>
        </p:spPr>
        <p:txBody>
          <a:bodyPr/>
          <a:lstStyle>
            <a:lvl1pPr>
              <a:lnSpc>
                <a:spcPct val="80000"/>
              </a:lnSpc>
              <a:defRPr sz="6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8138" y="3875088"/>
            <a:ext cx="4572000" cy="468312"/>
          </a:xfrm>
        </p:spPr>
        <p:txBody>
          <a:bodyPr/>
          <a:lstStyle>
            <a:lvl1pPr>
              <a:spcBef>
                <a:spcPts val="0"/>
              </a:spcBef>
              <a:defRPr sz="1200" cap="all" baseline="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356616" y="4325112"/>
            <a:ext cx="1901825" cy="552450"/>
          </a:xfrm>
        </p:spPr>
        <p:txBody>
          <a:bodyPr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2669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F07D332-5AB5-49E2-8980-E719F4D56E0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latin typeface="Verdana" pitchFamily="64" charset="0"/>
                <a:ea typeface="ＭＳ Ｐゴシック" pitchFamily="64" charset="-128"/>
                <a:cs typeface="ＭＳ Ｐゴシック" pitchFamily="64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257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61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50.xml"/><Relationship Id="rId16" Type="http://schemas.openxmlformats.org/officeDocument/2006/relationships/slideLayout" Target="../slideLayouts/slideLayout64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slideLayout" Target="../slideLayouts/slideLayout6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2.xml"/><Relationship Id="rId13" Type="http://schemas.openxmlformats.org/officeDocument/2006/relationships/slideLayout" Target="../slideLayouts/slideLayout77.xml"/><Relationship Id="rId3" Type="http://schemas.openxmlformats.org/officeDocument/2006/relationships/slideLayout" Target="../slideLayouts/slideLayout67.xml"/><Relationship Id="rId7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76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66.xml"/><Relationship Id="rId16" Type="http://schemas.openxmlformats.org/officeDocument/2006/relationships/slideLayout" Target="../slideLayouts/slideLayout80.xml"/><Relationship Id="rId1" Type="http://schemas.openxmlformats.org/officeDocument/2006/relationships/slideLayout" Target="../slideLayouts/slideLayout65.xml"/><Relationship Id="rId6" Type="http://schemas.openxmlformats.org/officeDocument/2006/relationships/slideLayout" Target="../slideLayouts/slideLayout70.xml"/><Relationship Id="rId11" Type="http://schemas.openxmlformats.org/officeDocument/2006/relationships/slideLayout" Target="../slideLayouts/slideLayout75.xml"/><Relationship Id="rId5" Type="http://schemas.openxmlformats.org/officeDocument/2006/relationships/slideLayout" Target="../slideLayouts/slideLayout69.xml"/><Relationship Id="rId1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74.xml"/><Relationship Id="rId4" Type="http://schemas.openxmlformats.org/officeDocument/2006/relationships/slideLayout" Target="../slideLayouts/slideLayout68.xml"/><Relationship Id="rId9" Type="http://schemas.openxmlformats.org/officeDocument/2006/relationships/slideLayout" Target="../slideLayouts/slideLayout73.xml"/><Relationship Id="rId14" Type="http://schemas.openxmlformats.org/officeDocument/2006/relationships/slideLayout" Target="../slideLayouts/slideLayout7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328613" y="328613"/>
            <a:ext cx="8374062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black">
          <a:xfrm>
            <a:off x="354013" y="1739900"/>
            <a:ext cx="8339137" cy="437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black">
          <a:xfrm>
            <a:off x="350838" y="6356350"/>
            <a:ext cx="409575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800">
                <a:solidFill>
                  <a:schemeClr val="tx2"/>
                </a:solidFill>
              </a:defRPr>
            </a:lvl1pPr>
          </a:lstStyle>
          <a:p>
            <a:fld id="{D2917639-FE67-451F-A94C-B2064131784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568325" y="6356350"/>
            <a:ext cx="813752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800" dirty="0" smtClean="0">
                <a:solidFill>
                  <a:schemeClr val="tx2"/>
                </a:solidFill>
                <a:latin typeface="Verdana" pitchFamily="80" charset="0"/>
                <a:ea typeface="ＭＳ Ｐゴシック" pitchFamily="80" charset="-128"/>
                <a:cs typeface="ＭＳ Ｐゴシック" pitchFamily="80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6" r:id="rId1"/>
    <p:sldLayoutId id="2147484157" r:id="rId2"/>
    <p:sldLayoutId id="2147484158" r:id="rId3"/>
    <p:sldLayoutId id="2147484159" r:id="rId4"/>
    <p:sldLayoutId id="2147484160" r:id="rId5"/>
    <p:sldLayoutId id="2147484161" r:id="rId6"/>
    <p:sldLayoutId id="2147484162" r:id="rId7"/>
    <p:sldLayoutId id="2147484163" r:id="rId8"/>
    <p:sldLayoutId id="2147484164" r:id="rId9"/>
    <p:sldLayoutId id="2147484165" r:id="rId10"/>
    <p:sldLayoutId id="2147484166" r:id="rId11"/>
    <p:sldLayoutId id="2147484167" r:id="rId12"/>
    <p:sldLayoutId id="2147484168" r:id="rId13"/>
    <p:sldLayoutId id="2147484169" r:id="rId14"/>
    <p:sldLayoutId id="2147484170" r:id="rId15"/>
    <p:sldLayoutId id="2147484171" r:id="rId16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 cap="all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9pPr>
    </p:titleStyle>
    <p:bodyStyle>
      <a:lvl1pPr algn="l" rtl="0" eaLnBrk="1" fontAlgn="base" hangingPunct="1">
        <a:spcBef>
          <a:spcPct val="500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223838" indent="-222250" algn="l" rtl="0" eaLnBrk="1" fontAlgn="base" hangingPunct="1">
        <a:spcBef>
          <a:spcPct val="100000"/>
        </a:spcBef>
        <a:spcAft>
          <a:spcPct val="0"/>
        </a:spcAft>
        <a:buSzPct val="80000"/>
        <a:buChar char="•"/>
        <a:defRPr>
          <a:solidFill>
            <a:schemeClr val="tx2"/>
          </a:solidFill>
          <a:latin typeface="+mn-lt"/>
          <a:ea typeface="+mn-ea"/>
        </a:defRPr>
      </a:lvl2pPr>
      <a:lvl3pPr marL="6937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tx2"/>
          </a:solidFill>
          <a:latin typeface="+mn-lt"/>
          <a:ea typeface="+mn-ea"/>
        </a:defRPr>
      </a:lvl3pPr>
      <a:lvl4pPr marL="1120775" indent="-228600" algn="l" rtl="0" eaLnBrk="1" fontAlgn="base" hangingPunct="1">
        <a:spcBef>
          <a:spcPct val="25000"/>
        </a:spcBef>
        <a:spcAft>
          <a:spcPct val="0"/>
        </a:spcAft>
        <a:buSzPct val="80000"/>
        <a:buChar char="•"/>
        <a:defRPr>
          <a:solidFill>
            <a:schemeClr val="tx2"/>
          </a:solidFill>
          <a:latin typeface="+mn-lt"/>
          <a:ea typeface="+mn-ea"/>
        </a:defRPr>
      </a:lvl4pPr>
      <a:lvl5pPr marL="16081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tx2"/>
          </a:solidFill>
          <a:latin typeface="+mn-lt"/>
          <a:ea typeface="+mn-ea"/>
        </a:defRPr>
      </a:lvl5pPr>
      <a:lvl6pPr marL="20653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6pPr>
      <a:lvl7pPr marL="25225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7pPr>
      <a:lvl8pPr marL="29797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8pPr>
      <a:lvl9pPr marL="34369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328613" y="328613"/>
            <a:ext cx="8374062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black">
          <a:xfrm>
            <a:off x="354013" y="1739900"/>
            <a:ext cx="8339137" cy="437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black">
          <a:xfrm>
            <a:off x="350838" y="6356350"/>
            <a:ext cx="409575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800">
                <a:solidFill>
                  <a:schemeClr val="tx2"/>
                </a:solidFill>
              </a:defRPr>
            </a:lvl1pPr>
          </a:lstStyle>
          <a:p>
            <a:fld id="{A81F4649-6828-4454-89AA-20B31B3F3F6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568325" y="6356350"/>
            <a:ext cx="811847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800" smtClean="0">
                <a:solidFill>
                  <a:schemeClr val="tx2"/>
                </a:solidFill>
                <a:latin typeface="Verdana" pitchFamily="80" charset="0"/>
                <a:ea typeface="ＭＳ Ｐゴシック" pitchFamily="80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2" r:id="rId1"/>
    <p:sldLayoutId id="2147484173" r:id="rId2"/>
    <p:sldLayoutId id="2147484174" r:id="rId3"/>
    <p:sldLayoutId id="2147484175" r:id="rId4"/>
    <p:sldLayoutId id="2147484176" r:id="rId5"/>
    <p:sldLayoutId id="2147484177" r:id="rId6"/>
    <p:sldLayoutId id="2147484178" r:id="rId7"/>
    <p:sldLayoutId id="2147484179" r:id="rId8"/>
    <p:sldLayoutId id="2147484180" r:id="rId9"/>
    <p:sldLayoutId id="2147484181" r:id="rId10"/>
    <p:sldLayoutId id="2147484182" r:id="rId11"/>
    <p:sldLayoutId id="2147484183" r:id="rId12"/>
    <p:sldLayoutId id="2147484184" r:id="rId13"/>
    <p:sldLayoutId id="2147484185" r:id="rId14"/>
    <p:sldLayoutId id="2147484186" r:id="rId15"/>
    <p:sldLayoutId id="2147484187" r:id="rId16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600" b="1" cap="all">
          <a:solidFill>
            <a:schemeClr val="accent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 b="1">
          <a:solidFill>
            <a:schemeClr val="accent2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2pPr>
      <a:lvl3pPr algn="l" rtl="0" fontAlgn="base">
        <a:spcBef>
          <a:spcPct val="0"/>
        </a:spcBef>
        <a:spcAft>
          <a:spcPct val="0"/>
        </a:spcAft>
        <a:defRPr sz="2600" b="1">
          <a:solidFill>
            <a:schemeClr val="accent2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3pPr>
      <a:lvl4pPr algn="l" rtl="0" fontAlgn="base">
        <a:spcBef>
          <a:spcPct val="0"/>
        </a:spcBef>
        <a:spcAft>
          <a:spcPct val="0"/>
        </a:spcAft>
        <a:defRPr sz="2600" b="1">
          <a:solidFill>
            <a:schemeClr val="accent2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4pPr>
      <a:lvl5pPr algn="l" rtl="0" fontAlgn="base">
        <a:spcBef>
          <a:spcPct val="0"/>
        </a:spcBef>
        <a:spcAft>
          <a:spcPct val="0"/>
        </a:spcAft>
        <a:defRPr sz="2600" b="1">
          <a:solidFill>
            <a:schemeClr val="accent2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9pPr>
    </p:titleStyle>
    <p:bodyStyle>
      <a:lvl1pPr algn="l" rtl="0" fontAlgn="base">
        <a:spcBef>
          <a:spcPct val="500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223838" indent="-222250" algn="l" rtl="0" fontAlgn="base">
        <a:spcBef>
          <a:spcPct val="100000"/>
        </a:spcBef>
        <a:spcAft>
          <a:spcPct val="0"/>
        </a:spcAft>
        <a:buSzPct val="80000"/>
        <a:buChar char="•"/>
        <a:defRPr>
          <a:solidFill>
            <a:schemeClr val="tx2"/>
          </a:solidFill>
          <a:latin typeface="+mn-lt"/>
          <a:ea typeface="+mn-ea"/>
        </a:defRPr>
      </a:lvl2pPr>
      <a:lvl3pPr marL="693738" indent="-228600" algn="l" rtl="0" fontAlgn="base">
        <a:spcBef>
          <a:spcPct val="25000"/>
        </a:spcBef>
        <a:spcAft>
          <a:spcPct val="0"/>
        </a:spcAft>
        <a:buChar char="–"/>
        <a:defRPr>
          <a:solidFill>
            <a:schemeClr val="tx2"/>
          </a:solidFill>
          <a:latin typeface="+mn-lt"/>
          <a:ea typeface="+mn-ea"/>
        </a:defRPr>
      </a:lvl3pPr>
      <a:lvl4pPr marL="1120775" indent="-228600" algn="l" rtl="0" fontAlgn="base">
        <a:spcBef>
          <a:spcPct val="25000"/>
        </a:spcBef>
        <a:spcAft>
          <a:spcPct val="0"/>
        </a:spcAft>
        <a:buSzPct val="80000"/>
        <a:buChar char="•"/>
        <a:defRPr>
          <a:solidFill>
            <a:schemeClr val="tx2"/>
          </a:solidFill>
          <a:latin typeface="+mn-lt"/>
          <a:ea typeface="+mn-ea"/>
        </a:defRPr>
      </a:lvl4pPr>
      <a:lvl5pPr marL="1608138" indent="-228600" algn="l" rtl="0" fontAlgn="base">
        <a:spcBef>
          <a:spcPct val="25000"/>
        </a:spcBef>
        <a:spcAft>
          <a:spcPct val="0"/>
        </a:spcAft>
        <a:buChar char="–"/>
        <a:defRPr>
          <a:solidFill>
            <a:schemeClr val="tx2"/>
          </a:solidFill>
          <a:latin typeface="+mn-lt"/>
          <a:ea typeface="+mn-ea"/>
        </a:defRPr>
      </a:lvl5pPr>
      <a:lvl6pPr marL="20653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6pPr>
      <a:lvl7pPr marL="25225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7pPr>
      <a:lvl8pPr marL="29797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8pPr>
      <a:lvl9pPr marL="34369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328613" y="328613"/>
            <a:ext cx="8374062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black">
          <a:xfrm>
            <a:off x="354013" y="1739900"/>
            <a:ext cx="8339137" cy="437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black">
          <a:xfrm>
            <a:off x="350838" y="6356350"/>
            <a:ext cx="409575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800">
                <a:solidFill>
                  <a:schemeClr val="tx2"/>
                </a:solidFill>
              </a:defRPr>
            </a:lvl1pPr>
          </a:lstStyle>
          <a:p>
            <a:fld id="{108E932F-1A45-43C5-849D-68107F03253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568325" y="6356350"/>
            <a:ext cx="813752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800" smtClean="0">
                <a:solidFill>
                  <a:schemeClr val="tx2"/>
                </a:solidFill>
                <a:latin typeface="Verdana" pitchFamily="80" charset="0"/>
                <a:ea typeface="ＭＳ Ｐゴシック" pitchFamily="80" charset="-128"/>
                <a:cs typeface="ＭＳ Ｐゴシック" pitchFamily="80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8" r:id="rId1"/>
    <p:sldLayoutId id="2147484189" r:id="rId2"/>
    <p:sldLayoutId id="2147484190" r:id="rId3"/>
    <p:sldLayoutId id="2147484191" r:id="rId4"/>
    <p:sldLayoutId id="2147484192" r:id="rId5"/>
    <p:sldLayoutId id="2147484193" r:id="rId6"/>
    <p:sldLayoutId id="2147484194" r:id="rId7"/>
    <p:sldLayoutId id="2147484195" r:id="rId8"/>
    <p:sldLayoutId id="2147484196" r:id="rId9"/>
    <p:sldLayoutId id="2147484197" r:id="rId10"/>
    <p:sldLayoutId id="2147484198" r:id="rId11"/>
    <p:sldLayoutId id="2147484199" r:id="rId12"/>
    <p:sldLayoutId id="2147484200" r:id="rId13"/>
    <p:sldLayoutId id="2147484201" r:id="rId14"/>
    <p:sldLayoutId id="2147484202" r:id="rId15"/>
    <p:sldLayoutId id="2147484203" r:id="rId16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600" b="1" cap="all">
          <a:solidFill>
            <a:srgbClr val="92278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 b="1">
          <a:solidFill>
            <a:srgbClr val="92278F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2pPr>
      <a:lvl3pPr algn="l" rtl="0" fontAlgn="base">
        <a:spcBef>
          <a:spcPct val="0"/>
        </a:spcBef>
        <a:spcAft>
          <a:spcPct val="0"/>
        </a:spcAft>
        <a:defRPr sz="2600" b="1">
          <a:solidFill>
            <a:srgbClr val="92278F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3pPr>
      <a:lvl4pPr algn="l" rtl="0" fontAlgn="base">
        <a:spcBef>
          <a:spcPct val="0"/>
        </a:spcBef>
        <a:spcAft>
          <a:spcPct val="0"/>
        </a:spcAft>
        <a:defRPr sz="2600" b="1">
          <a:solidFill>
            <a:srgbClr val="92278F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4pPr>
      <a:lvl5pPr algn="l" rtl="0" fontAlgn="base">
        <a:spcBef>
          <a:spcPct val="0"/>
        </a:spcBef>
        <a:spcAft>
          <a:spcPct val="0"/>
        </a:spcAft>
        <a:defRPr sz="2600" b="1">
          <a:solidFill>
            <a:srgbClr val="92278F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9pPr>
    </p:titleStyle>
    <p:bodyStyle>
      <a:lvl1pPr algn="l" rtl="0" fontAlgn="base">
        <a:spcBef>
          <a:spcPct val="500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223838" indent="-222250" algn="l" rtl="0" fontAlgn="base">
        <a:spcBef>
          <a:spcPct val="100000"/>
        </a:spcBef>
        <a:spcAft>
          <a:spcPct val="0"/>
        </a:spcAft>
        <a:buSzPct val="80000"/>
        <a:buChar char="•"/>
        <a:defRPr>
          <a:solidFill>
            <a:schemeClr val="tx2"/>
          </a:solidFill>
          <a:latin typeface="+mn-lt"/>
          <a:ea typeface="+mn-ea"/>
        </a:defRPr>
      </a:lvl2pPr>
      <a:lvl3pPr marL="693738" indent="-228600" algn="l" rtl="0" fontAlgn="base">
        <a:spcBef>
          <a:spcPct val="25000"/>
        </a:spcBef>
        <a:spcAft>
          <a:spcPct val="0"/>
        </a:spcAft>
        <a:buChar char="–"/>
        <a:defRPr>
          <a:solidFill>
            <a:schemeClr val="tx2"/>
          </a:solidFill>
          <a:latin typeface="+mn-lt"/>
          <a:ea typeface="+mn-ea"/>
        </a:defRPr>
      </a:lvl3pPr>
      <a:lvl4pPr marL="1120775" indent="-228600" algn="l" rtl="0" fontAlgn="base">
        <a:spcBef>
          <a:spcPct val="25000"/>
        </a:spcBef>
        <a:spcAft>
          <a:spcPct val="0"/>
        </a:spcAft>
        <a:buSzPct val="80000"/>
        <a:buChar char="•"/>
        <a:defRPr>
          <a:solidFill>
            <a:schemeClr val="tx2"/>
          </a:solidFill>
          <a:latin typeface="+mn-lt"/>
          <a:ea typeface="+mn-ea"/>
        </a:defRPr>
      </a:lvl4pPr>
      <a:lvl5pPr marL="1608138" indent="-228600" algn="l" rtl="0" fontAlgn="base">
        <a:spcBef>
          <a:spcPct val="25000"/>
        </a:spcBef>
        <a:spcAft>
          <a:spcPct val="0"/>
        </a:spcAft>
        <a:buChar char="–"/>
        <a:defRPr>
          <a:solidFill>
            <a:schemeClr val="tx2"/>
          </a:solidFill>
          <a:latin typeface="+mn-lt"/>
          <a:ea typeface="+mn-ea"/>
        </a:defRPr>
      </a:lvl5pPr>
      <a:lvl6pPr marL="20653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6pPr>
      <a:lvl7pPr marL="25225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7pPr>
      <a:lvl8pPr marL="29797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8pPr>
      <a:lvl9pPr marL="34369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328613" y="328613"/>
            <a:ext cx="8374062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black">
          <a:xfrm>
            <a:off x="354013" y="1739900"/>
            <a:ext cx="8339137" cy="437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black">
          <a:xfrm>
            <a:off x="350838" y="6356350"/>
            <a:ext cx="409575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800">
                <a:solidFill>
                  <a:schemeClr val="tx2"/>
                </a:solidFill>
              </a:defRPr>
            </a:lvl1pPr>
          </a:lstStyle>
          <a:p>
            <a:fld id="{2607C84C-17CC-4627-A7E3-72DD029E0D8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568325" y="6356350"/>
            <a:ext cx="811847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800" smtClean="0">
                <a:solidFill>
                  <a:schemeClr val="tx2"/>
                </a:solidFill>
                <a:latin typeface="Verdana" pitchFamily="80" charset="0"/>
                <a:ea typeface="ＭＳ Ｐゴシック" pitchFamily="80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4" r:id="rId1"/>
    <p:sldLayoutId id="2147484205" r:id="rId2"/>
    <p:sldLayoutId id="2147484206" r:id="rId3"/>
    <p:sldLayoutId id="2147484207" r:id="rId4"/>
    <p:sldLayoutId id="2147484208" r:id="rId5"/>
    <p:sldLayoutId id="2147484209" r:id="rId6"/>
    <p:sldLayoutId id="2147484210" r:id="rId7"/>
    <p:sldLayoutId id="2147484211" r:id="rId8"/>
    <p:sldLayoutId id="2147484212" r:id="rId9"/>
    <p:sldLayoutId id="2147484213" r:id="rId10"/>
    <p:sldLayoutId id="2147484214" r:id="rId11"/>
    <p:sldLayoutId id="2147484215" r:id="rId12"/>
    <p:sldLayoutId id="2147484216" r:id="rId13"/>
    <p:sldLayoutId id="2147484217" r:id="rId14"/>
    <p:sldLayoutId id="2147484218" r:id="rId15"/>
    <p:sldLayoutId id="2147484219" r:id="rId16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600" b="1" cap="all">
          <a:solidFill>
            <a:srgbClr val="0089D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 b="1">
          <a:solidFill>
            <a:srgbClr val="0089D0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2pPr>
      <a:lvl3pPr algn="l" rtl="0" fontAlgn="base">
        <a:spcBef>
          <a:spcPct val="0"/>
        </a:spcBef>
        <a:spcAft>
          <a:spcPct val="0"/>
        </a:spcAft>
        <a:defRPr sz="2600" b="1">
          <a:solidFill>
            <a:srgbClr val="0089D0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3pPr>
      <a:lvl4pPr algn="l" rtl="0" fontAlgn="base">
        <a:spcBef>
          <a:spcPct val="0"/>
        </a:spcBef>
        <a:spcAft>
          <a:spcPct val="0"/>
        </a:spcAft>
        <a:defRPr sz="2600" b="1">
          <a:solidFill>
            <a:srgbClr val="0089D0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4pPr>
      <a:lvl5pPr algn="l" rtl="0" fontAlgn="base">
        <a:spcBef>
          <a:spcPct val="0"/>
        </a:spcBef>
        <a:spcAft>
          <a:spcPct val="0"/>
        </a:spcAft>
        <a:defRPr sz="2600" b="1">
          <a:solidFill>
            <a:srgbClr val="0089D0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9pPr>
    </p:titleStyle>
    <p:bodyStyle>
      <a:lvl1pPr algn="l" rtl="0" fontAlgn="base">
        <a:spcBef>
          <a:spcPct val="500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223838" indent="-222250" algn="l" rtl="0" fontAlgn="base">
        <a:spcBef>
          <a:spcPct val="100000"/>
        </a:spcBef>
        <a:spcAft>
          <a:spcPct val="0"/>
        </a:spcAft>
        <a:buSzPct val="80000"/>
        <a:buChar char="•"/>
        <a:defRPr>
          <a:solidFill>
            <a:schemeClr val="tx2"/>
          </a:solidFill>
          <a:latin typeface="+mn-lt"/>
          <a:ea typeface="+mn-ea"/>
        </a:defRPr>
      </a:lvl2pPr>
      <a:lvl3pPr marL="693738" indent="-228600" algn="l" rtl="0" fontAlgn="base">
        <a:spcBef>
          <a:spcPct val="25000"/>
        </a:spcBef>
        <a:spcAft>
          <a:spcPct val="0"/>
        </a:spcAft>
        <a:buChar char="–"/>
        <a:defRPr>
          <a:solidFill>
            <a:schemeClr val="tx2"/>
          </a:solidFill>
          <a:latin typeface="+mn-lt"/>
          <a:ea typeface="+mn-ea"/>
        </a:defRPr>
      </a:lvl3pPr>
      <a:lvl4pPr marL="1120775" indent="-228600" algn="l" rtl="0" fontAlgn="base">
        <a:spcBef>
          <a:spcPct val="25000"/>
        </a:spcBef>
        <a:spcAft>
          <a:spcPct val="0"/>
        </a:spcAft>
        <a:buSzPct val="80000"/>
        <a:buChar char="•"/>
        <a:defRPr>
          <a:solidFill>
            <a:schemeClr val="tx2"/>
          </a:solidFill>
          <a:latin typeface="+mn-lt"/>
          <a:ea typeface="+mn-ea"/>
        </a:defRPr>
      </a:lvl4pPr>
      <a:lvl5pPr marL="1608138" indent="-228600" algn="l" rtl="0" fontAlgn="base">
        <a:spcBef>
          <a:spcPct val="25000"/>
        </a:spcBef>
        <a:spcAft>
          <a:spcPct val="0"/>
        </a:spcAft>
        <a:buChar char="–"/>
        <a:defRPr>
          <a:solidFill>
            <a:schemeClr val="tx2"/>
          </a:solidFill>
          <a:latin typeface="+mn-lt"/>
          <a:ea typeface="+mn-ea"/>
        </a:defRPr>
      </a:lvl5pPr>
      <a:lvl6pPr marL="20653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6pPr>
      <a:lvl7pPr marL="25225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7pPr>
      <a:lvl8pPr marL="29797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8pPr>
      <a:lvl9pPr marL="34369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328613" y="328613"/>
            <a:ext cx="8374062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black">
          <a:xfrm>
            <a:off x="354013" y="1739900"/>
            <a:ext cx="8339137" cy="437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black">
          <a:xfrm>
            <a:off x="350838" y="6356350"/>
            <a:ext cx="409575" cy="21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800">
                <a:solidFill>
                  <a:schemeClr val="tx2"/>
                </a:solidFill>
              </a:defRPr>
            </a:lvl1pPr>
          </a:lstStyle>
          <a:p>
            <a:fld id="{818B5E9E-89EA-4561-AA1C-27C8B746BD4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568325" y="6356350"/>
            <a:ext cx="813752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800" smtClean="0">
                <a:solidFill>
                  <a:schemeClr val="tx2"/>
                </a:solidFill>
                <a:latin typeface="Verdana" pitchFamily="80" charset="0"/>
                <a:ea typeface="ＭＳ Ｐゴシック" pitchFamily="80" charset="-128"/>
              </a:defRPr>
            </a:lvl1pPr>
          </a:lstStyle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0" r:id="rId1"/>
    <p:sldLayoutId id="2147484221" r:id="rId2"/>
    <p:sldLayoutId id="2147484222" r:id="rId3"/>
    <p:sldLayoutId id="2147484223" r:id="rId4"/>
    <p:sldLayoutId id="2147484224" r:id="rId5"/>
    <p:sldLayoutId id="2147484225" r:id="rId6"/>
    <p:sldLayoutId id="2147484226" r:id="rId7"/>
    <p:sldLayoutId id="2147484227" r:id="rId8"/>
    <p:sldLayoutId id="2147484228" r:id="rId9"/>
    <p:sldLayoutId id="2147484229" r:id="rId10"/>
    <p:sldLayoutId id="2147484230" r:id="rId11"/>
    <p:sldLayoutId id="2147484231" r:id="rId12"/>
    <p:sldLayoutId id="2147484232" r:id="rId13"/>
    <p:sldLayoutId id="2147484233" r:id="rId14"/>
    <p:sldLayoutId id="2147484234" r:id="rId15"/>
    <p:sldLayoutId id="2147484235" r:id="rId16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600" b="1" cap="all">
          <a:solidFill>
            <a:srgbClr val="01A49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 b="1">
          <a:solidFill>
            <a:srgbClr val="01A490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2pPr>
      <a:lvl3pPr algn="l" rtl="0" fontAlgn="base">
        <a:spcBef>
          <a:spcPct val="0"/>
        </a:spcBef>
        <a:spcAft>
          <a:spcPct val="0"/>
        </a:spcAft>
        <a:defRPr sz="2600" b="1">
          <a:solidFill>
            <a:srgbClr val="01A490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3pPr>
      <a:lvl4pPr algn="l" rtl="0" fontAlgn="base">
        <a:spcBef>
          <a:spcPct val="0"/>
        </a:spcBef>
        <a:spcAft>
          <a:spcPct val="0"/>
        </a:spcAft>
        <a:defRPr sz="2600" b="1">
          <a:solidFill>
            <a:srgbClr val="01A490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4pPr>
      <a:lvl5pPr algn="l" rtl="0" fontAlgn="base">
        <a:spcBef>
          <a:spcPct val="0"/>
        </a:spcBef>
        <a:spcAft>
          <a:spcPct val="0"/>
        </a:spcAft>
        <a:defRPr sz="2600" b="1">
          <a:solidFill>
            <a:srgbClr val="01A490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folHlink"/>
          </a:solidFill>
          <a:latin typeface="Verdana" pitchFamily="64" charset="0"/>
          <a:ea typeface="ＭＳ Ｐゴシック" pitchFamily="64" charset="-128"/>
          <a:cs typeface="ＭＳ Ｐゴシック" pitchFamily="64" charset="-128"/>
        </a:defRPr>
      </a:lvl9pPr>
    </p:titleStyle>
    <p:bodyStyle>
      <a:lvl1pPr algn="l" rtl="0" fontAlgn="base">
        <a:spcBef>
          <a:spcPct val="500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223838" indent="-222250" algn="l" rtl="0" fontAlgn="base">
        <a:spcBef>
          <a:spcPct val="100000"/>
        </a:spcBef>
        <a:spcAft>
          <a:spcPct val="0"/>
        </a:spcAft>
        <a:buSzPct val="80000"/>
        <a:buChar char="•"/>
        <a:defRPr>
          <a:solidFill>
            <a:schemeClr val="tx2"/>
          </a:solidFill>
          <a:latin typeface="+mn-lt"/>
          <a:ea typeface="+mn-ea"/>
        </a:defRPr>
      </a:lvl2pPr>
      <a:lvl3pPr marL="693738" indent="-228600" algn="l" rtl="0" fontAlgn="base">
        <a:spcBef>
          <a:spcPct val="25000"/>
        </a:spcBef>
        <a:spcAft>
          <a:spcPct val="0"/>
        </a:spcAft>
        <a:buChar char="–"/>
        <a:defRPr>
          <a:solidFill>
            <a:schemeClr val="tx2"/>
          </a:solidFill>
          <a:latin typeface="+mn-lt"/>
          <a:ea typeface="+mn-ea"/>
        </a:defRPr>
      </a:lvl3pPr>
      <a:lvl4pPr marL="1120775" indent="-228600" algn="l" rtl="0" fontAlgn="base">
        <a:spcBef>
          <a:spcPct val="25000"/>
        </a:spcBef>
        <a:spcAft>
          <a:spcPct val="0"/>
        </a:spcAft>
        <a:buSzPct val="80000"/>
        <a:buChar char="•"/>
        <a:defRPr>
          <a:solidFill>
            <a:schemeClr val="tx2"/>
          </a:solidFill>
          <a:latin typeface="+mn-lt"/>
          <a:ea typeface="+mn-ea"/>
        </a:defRPr>
      </a:lvl4pPr>
      <a:lvl5pPr marL="1608138" indent="-228600" algn="l" rtl="0" fontAlgn="base">
        <a:spcBef>
          <a:spcPct val="25000"/>
        </a:spcBef>
        <a:spcAft>
          <a:spcPct val="0"/>
        </a:spcAft>
        <a:buChar char="–"/>
        <a:defRPr>
          <a:solidFill>
            <a:schemeClr val="tx2"/>
          </a:solidFill>
          <a:latin typeface="+mn-lt"/>
          <a:ea typeface="+mn-ea"/>
        </a:defRPr>
      </a:lvl5pPr>
      <a:lvl6pPr marL="20653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6pPr>
      <a:lvl7pPr marL="25225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7pPr>
      <a:lvl8pPr marL="29797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8pPr>
      <a:lvl9pPr marL="3436938" indent="-228600" algn="l" rtl="0" eaLnBrk="1" fontAlgn="base" hangingPunct="1">
        <a:spcBef>
          <a:spcPct val="25000"/>
        </a:spcBef>
        <a:spcAft>
          <a:spcPct val="0"/>
        </a:spcAft>
        <a:buChar char="–"/>
        <a:defRPr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accent4"/>
                </a:solidFill>
              </a:rPr>
              <a:t>Nominee’s</a:t>
            </a:r>
            <a:br>
              <a:rPr lang="en-US" dirty="0">
                <a:solidFill>
                  <a:schemeClr val="accent4"/>
                </a:solidFill>
              </a:rPr>
            </a:br>
            <a:r>
              <a:rPr lang="en-US" dirty="0">
                <a:solidFill>
                  <a:schemeClr val="accent4"/>
                </a:solidFill>
              </a:rPr>
              <a:t>name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295275" y="3875088"/>
            <a:ext cx="5836530" cy="468312"/>
          </a:xfrm>
        </p:spPr>
        <p:txBody>
          <a:bodyPr/>
          <a:lstStyle/>
          <a:p>
            <a:pPr>
              <a:defRPr/>
            </a:pPr>
            <a:r>
              <a:rPr lang="en-US" sz="1400" dirty="0">
                <a:latin typeface="+mj-lt"/>
              </a:rPr>
              <a:t>PERSON of the year nominee</a:t>
            </a:r>
          </a:p>
          <a:p>
            <a:pPr>
              <a:defRPr/>
            </a:pPr>
            <a:r>
              <a:rPr lang="en-US" sz="1400" dirty="0">
                <a:latin typeface="+mj-lt"/>
              </a:rPr>
              <a:t>Insert Student </a:t>
            </a:r>
            <a:r>
              <a:rPr lang="en-US" sz="1400" dirty="0" err="1">
                <a:latin typeface="+mj-lt"/>
              </a:rPr>
              <a:t>ymca</a:t>
            </a:r>
            <a:r>
              <a:rPr lang="en-US" sz="1400" dirty="0">
                <a:latin typeface="+mj-lt"/>
              </a:rPr>
              <a:t> organization/</a:t>
            </a:r>
            <a:r>
              <a:rPr lang="en-US" sz="1400" dirty="0" err="1">
                <a:latin typeface="+mj-lt"/>
              </a:rPr>
              <a:t>ymca</a:t>
            </a:r>
            <a:r>
              <a:rPr lang="en-US" sz="1400" dirty="0">
                <a:latin typeface="+mj-lt"/>
              </a:rPr>
              <a:t> branch name</a:t>
            </a:r>
          </a:p>
        </p:txBody>
      </p:sp>
      <p:sp>
        <p:nvSpPr>
          <p:cNvPr id="103429" name="AutoShape 13"/>
          <p:cNvSpPr>
            <a:spLocks noChangeArrowheads="1"/>
          </p:cNvSpPr>
          <p:nvPr/>
        </p:nvSpPr>
        <p:spPr bwMode="auto">
          <a:xfrm>
            <a:off x="6560172" y="3985054"/>
            <a:ext cx="2286000" cy="2286000"/>
          </a:xfrm>
          <a:prstGeom prst="roundRect">
            <a:avLst>
              <a:gd name="adj" fmla="val 16667"/>
            </a:avLst>
          </a:prstGeom>
          <a:solidFill>
            <a:srgbClr val="C616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chemeClr val="bg1"/>
                </a:solidFill>
              </a:rPr>
              <a:t>Picture of Nominee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accent4"/>
                </a:solidFill>
              </a:rPr>
              <a:t>Exceptional Service to Youth</a:t>
            </a:r>
          </a:p>
        </p:txBody>
      </p:sp>
      <p:sp>
        <p:nvSpPr>
          <p:cNvPr id="104451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dirty="0"/>
              <a:t>Describe category through bullet points or pictures</a:t>
            </a:r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311184AC-F085-44B9-AC48-13A7610A713D}" type="slidenum">
              <a:rPr lang="en-US" altLang="en-US" sz="800">
                <a:solidFill>
                  <a:schemeClr val="tx2"/>
                </a:solidFill>
              </a:rPr>
              <a:pPr/>
              <a:t>2</a:t>
            </a:fld>
            <a:endParaRPr lang="en-US" altLang="en-US" sz="800">
              <a:solidFill>
                <a:schemeClr val="tx2"/>
              </a:solidFill>
            </a:endParaRPr>
          </a:p>
        </p:txBody>
      </p:sp>
      <p:sp>
        <p:nvSpPr>
          <p:cNvPr id="10445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800" dirty="0">
                <a:solidFill>
                  <a:schemeClr val="tx2"/>
                </a:solidFill>
              </a:rPr>
              <a:t>| PRESENTATION TITLE HERE | ©2011 YMCA of the USA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20675" y="320675"/>
            <a:ext cx="8366125" cy="841375"/>
          </a:xfrm>
        </p:spPr>
        <p:txBody>
          <a:bodyPr/>
          <a:lstStyle/>
          <a:p>
            <a:pPr>
              <a:defRPr/>
            </a:pPr>
            <a:r>
              <a:rPr lang="en-US" dirty="0" err="1"/>
              <a:t>YMCa</a:t>
            </a:r>
            <a:r>
              <a:rPr lang="en-US" dirty="0"/>
              <a:t> Board work/committee work</a:t>
            </a:r>
          </a:p>
        </p:txBody>
      </p:sp>
      <p:sp>
        <p:nvSpPr>
          <p:cNvPr id="10547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8EEF6673-B8C3-4B1B-BBD3-E90247F7BCD3}" type="slidenum">
              <a:rPr lang="en-US" altLang="en-US" sz="800">
                <a:solidFill>
                  <a:schemeClr val="bg1"/>
                </a:solidFill>
              </a:rPr>
              <a:pPr/>
              <a:t>3</a:t>
            </a:fld>
            <a:endParaRPr lang="en-US" altLang="en-US" sz="800">
              <a:solidFill>
                <a:schemeClr val="bg1"/>
              </a:solidFill>
            </a:endParaRPr>
          </a:p>
        </p:txBody>
      </p:sp>
      <p:sp>
        <p:nvSpPr>
          <p:cNvPr id="10547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800">
                <a:solidFill>
                  <a:schemeClr val="bg1"/>
                </a:solidFill>
              </a:rPr>
              <a:t>| PRESENTATION TITLE HERE | ©2011 YMCA of the USA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/>
              <a:t>Describe category through bullet points or pictures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Originality of Service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Describe category through bullet points or pictures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D0D7CD-75B5-4DDE-8B86-962F66232893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377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Professional leadership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Describe category through bullet points or pictures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4955B1-F35D-4BE1-980D-92ADAD25B846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044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Church leadership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Describe category through bullet points or pictures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D0D7CD-75B5-4DDE-8B86-962F66232893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| PRESENTATION TITLE HERE | ©2011 YMCA of the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043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2100" y="2755900"/>
            <a:ext cx="8732838" cy="949325"/>
          </a:xfrm>
        </p:spPr>
        <p:txBody>
          <a:bodyPr/>
          <a:lstStyle/>
          <a:p>
            <a:pPr>
              <a:defRPr/>
            </a:pPr>
            <a:r>
              <a:rPr lang="en-US" dirty="0"/>
              <a:t>Thank You</a:t>
            </a:r>
          </a:p>
        </p:txBody>
      </p:sp>
      <p:sp>
        <p:nvSpPr>
          <p:cNvPr id="10752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76225" y="4467225"/>
            <a:ext cx="7681526" cy="1924050"/>
          </a:xfrm>
        </p:spPr>
        <p:txBody>
          <a:bodyPr/>
          <a:lstStyle/>
          <a:p>
            <a:r>
              <a:rPr lang="en-US" altLang="en-US" dirty="0"/>
              <a:t>Nominee’s Name</a:t>
            </a:r>
          </a:p>
          <a:p>
            <a:r>
              <a:rPr lang="en-US" altLang="en-US"/>
              <a:t>Persn</a:t>
            </a:r>
            <a:r>
              <a:rPr lang="en-US" altLang="en-US" dirty="0"/>
              <a:t> of the Year Nominee</a:t>
            </a:r>
          </a:p>
          <a:p>
            <a:r>
              <a:rPr lang="en-US" altLang="en-US" dirty="0"/>
              <a:t>Insert Student YMCA organization/YMCA branch name</a:t>
            </a:r>
          </a:p>
          <a:p>
            <a:endParaRPr lang="en-US" altLang="en-US" dirty="0"/>
          </a:p>
        </p:txBody>
      </p:sp>
      <p:sp>
        <p:nvSpPr>
          <p:cNvPr id="5" name="AutoShape 13"/>
          <p:cNvSpPr>
            <a:spLocks noChangeArrowheads="1"/>
          </p:cNvSpPr>
          <p:nvPr/>
        </p:nvSpPr>
        <p:spPr bwMode="auto">
          <a:xfrm>
            <a:off x="6148281" y="137984"/>
            <a:ext cx="2743200" cy="2743200"/>
          </a:xfrm>
          <a:prstGeom prst="roundRect">
            <a:avLst>
              <a:gd name="adj" fmla="val 16667"/>
            </a:avLst>
          </a:prstGeom>
          <a:solidFill>
            <a:srgbClr val="C616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dirty="0">
                <a:solidFill>
                  <a:schemeClr val="bg1"/>
                </a:solidFill>
              </a:rPr>
              <a:t>Picture of Nominee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11_PPT_template">
  <a:themeElements>
    <a:clrScheme name="Y-PowerPoint">
      <a:dk1>
        <a:srgbClr val="000000"/>
      </a:dk1>
      <a:lt1>
        <a:srgbClr val="FFFFFF"/>
      </a:lt1>
      <a:dk2>
        <a:srgbClr val="464847"/>
      </a:dk2>
      <a:lt2>
        <a:srgbClr val="FFFFFF"/>
      </a:lt2>
      <a:accent1>
        <a:srgbClr val="F47920"/>
      </a:accent1>
      <a:accent2>
        <a:srgbClr val="ED1C24"/>
      </a:accent2>
      <a:accent3>
        <a:srgbClr val="92278F"/>
      </a:accent3>
      <a:accent4>
        <a:srgbClr val="0089D0"/>
      </a:accent4>
      <a:accent5>
        <a:srgbClr val="01A490"/>
      </a:accent5>
      <a:accent6>
        <a:srgbClr val="464847"/>
      </a:accent6>
      <a:hlink>
        <a:srgbClr val="007CBC"/>
      </a:hlink>
      <a:folHlink>
        <a:srgbClr val="01A490"/>
      </a:folHlink>
    </a:clrScheme>
    <a:fontScheme name="Y-Font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64" charset="0"/>
            <a:ea typeface="ＭＳ Ｐゴシック" pitchFamily="64" charset="-128"/>
            <a:cs typeface="ＭＳ Ｐゴシック" pitchFamily="6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64" charset="0"/>
            <a:ea typeface="ＭＳ Ｐゴシック" pitchFamily="64" charset="-128"/>
            <a:cs typeface="ＭＳ Ｐゴシック" pitchFamily="6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YMCA-Red">
  <a:themeElements>
    <a:clrScheme name="Y-PowerPoint">
      <a:dk1>
        <a:srgbClr val="000000"/>
      </a:dk1>
      <a:lt1>
        <a:srgbClr val="FFFFFF"/>
      </a:lt1>
      <a:dk2>
        <a:srgbClr val="464847"/>
      </a:dk2>
      <a:lt2>
        <a:srgbClr val="FFFFFF"/>
      </a:lt2>
      <a:accent1>
        <a:srgbClr val="F47920"/>
      </a:accent1>
      <a:accent2>
        <a:srgbClr val="ED1C24"/>
      </a:accent2>
      <a:accent3>
        <a:srgbClr val="92278F"/>
      </a:accent3>
      <a:accent4>
        <a:srgbClr val="0089D0"/>
      </a:accent4>
      <a:accent5>
        <a:srgbClr val="01A490"/>
      </a:accent5>
      <a:accent6>
        <a:srgbClr val="464847"/>
      </a:accent6>
      <a:hlink>
        <a:srgbClr val="007CBC"/>
      </a:hlink>
      <a:folHlink>
        <a:srgbClr val="01A490"/>
      </a:folHlink>
    </a:clrScheme>
    <a:fontScheme name="Office Theme">
      <a:majorFont>
        <a:latin typeface="Verdana"/>
        <a:ea typeface="ＭＳ Ｐゴシック"/>
        <a:cs typeface="ＭＳ Ｐゴシック"/>
      </a:majorFont>
      <a:minorFont>
        <a:latin typeface="Verdan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64" charset="0"/>
            <a:ea typeface="ＭＳ Ｐゴシック" pitchFamily="64" charset="-128"/>
            <a:cs typeface="ＭＳ Ｐゴシック" pitchFamily="6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64" charset="0"/>
            <a:ea typeface="ＭＳ Ｐゴシック" pitchFamily="64" charset="-128"/>
            <a:cs typeface="ＭＳ Ｐゴシック" pitchFamily="6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YMCA-Purple">
  <a:themeElements>
    <a:clrScheme name="Y-PowerPoint">
      <a:dk1>
        <a:srgbClr val="000000"/>
      </a:dk1>
      <a:lt1>
        <a:srgbClr val="FFFFFF"/>
      </a:lt1>
      <a:dk2>
        <a:srgbClr val="464847"/>
      </a:dk2>
      <a:lt2>
        <a:srgbClr val="FFFFFF"/>
      </a:lt2>
      <a:accent1>
        <a:srgbClr val="F47920"/>
      </a:accent1>
      <a:accent2>
        <a:srgbClr val="ED1C24"/>
      </a:accent2>
      <a:accent3>
        <a:srgbClr val="92278F"/>
      </a:accent3>
      <a:accent4>
        <a:srgbClr val="0089D0"/>
      </a:accent4>
      <a:accent5>
        <a:srgbClr val="01A490"/>
      </a:accent5>
      <a:accent6>
        <a:srgbClr val="464847"/>
      </a:accent6>
      <a:hlink>
        <a:srgbClr val="007CBC"/>
      </a:hlink>
      <a:folHlink>
        <a:srgbClr val="01A490"/>
      </a:folHlink>
    </a:clrScheme>
    <a:fontScheme name="Y-Font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64" charset="0"/>
            <a:ea typeface="ＭＳ Ｐゴシック" pitchFamily="64" charset="-128"/>
            <a:cs typeface="ＭＳ Ｐゴシック" pitchFamily="6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64" charset="0"/>
            <a:ea typeface="ＭＳ Ｐゴシック" pitchFamily="64" charset="-128"/>
            <a:cs typeface="ＭＳ Ｐゴシック" pitchFamily="6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YMCA-Blue">
  <a:themeElements>
    <a:clrScheme name="Y-PowerPoint">
      <a:dk1>
        <a:srgbClr val="000000"/>
      </a:dk1>
      <a:lt1>
        <a:srgbClr val="FFFFFF"/>
      </a:lt1>
      <a:dk2>
        <a:srgbClr val="464847"/>
      </a:dk2>
      <a:lt2>
        <a:srgbClr val="FFFFFF"/>
      </a:lt2>
      <a:accent1>
        <a:srgbClr val="F47920"/>
      </a:accent1>
      <a:accent2>
        <a:srgbClr val="ED1C24"/>
      </a:accent2>
      <a:accent3>
        <a:srgbClr val="92278F"/>
      </a:accent3>
      <a:accent4>
        <a:srgbClr val="0089D0"/>
      </a:accent4>
      <a:accent5>
        <a:srgbClr val="01A490"/>
      </a:accent5>
      <a:accent6>
        <a:srgbClr val="464847"/>
      </a:accent6>
      <a:hlink>
        <a:srgbClr val="007CBC"/>
      </a:hlink>
      <a:folHlink>
        <a:srgbClr val="01A490"/>
      </a:folHlink>
    </a:clrScheme>
    <a:fontScheme name="Office Theme">
      <a:majorFont>
        <a:latin typeface="Verdana"/>
        <a:ea typeface="ＭＳ Ｐゴシック"/>
        <a:cs typeface="ＭＳ Ｐゴシック"/>
      </a:majorFont>
      <a:minorFont>
        <a:latin typeface="Verdan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64" charset="0"/>
            <a:ea typeface="ＭＳ Ｐゴシック" pitchFamily="64" charset="-128"/>
            <a:cs typeface="ＭＳ Ｐゴシック" pitchFamily="6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64" charset="0"/>
            <a:ea typeface="ＭＳ Ｐゴシック" pitchFamily="64" charset="-128"/>
            <a:cs typeface="ＭＳ Ｐゴシック" pitchFamily="6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YMCA-Green">
  <a:themeElements>
    <a:clrScheme name="Y-PowerPoint">
      <a:dk1>
        <a:srgbClr val="000000"/>
      </a:dk1>
      <a:lt1>
        <a:srgbClr val="FFFFFF"/>
      </a:lt1>
      <a:dk2>
        <a:srgbClr val="464847"/>
      </a:dk2>
      <a:lt2>
        <a:srgbClr val="FFFFFF"/>
      </a:lt2>
      <a:accent1>
        <a:srgbClr val="F47920"/>
      </a:accent1>
      <a:accent2>
        <a:srgbClr val="ED1C24"/>
      </a:accent2>
      <a:accent3>
        <a:srgbClr val="92278F"/>
      </a:accent3>
      <a:accent4>
        <a:srgbClr val="0089D0"/>
      </a:accent4>
      <a:accent5>
        <a:srgbClr val="01A490"/>
      </a:accent5>
      <a:accent6>
        <a:srgbClr val="464847"/>
      </a:accent6>
      <a:hlink>
        <a:srgbClr val="007CBC"/>
      </a:hlink>
      <a:folHlink>
        <a:srgbClr val="01A490"/>
      </a:folHlink>
    </a:clrScheme>
    <a:fontScheme name="Office Theme">
      <a:majorFont>
        <a:latin typeface="Verdana"/>
        <a:ea typeface="ＭＳ Ｐゴシック"/>
        <a:cs typeface="ＭＳ Ｐゴシック"/>
      </a:majorFont>
      <a:minorFont>
        <a:latin typeface="Verdan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64" charset="0"/>
            <a:ea typeface="ＭＳ Ｐゴシック" pitchFamily="64" charset="-128"/>
            <a:cs typeface="ＭＳ Ｐゴシック" pitchFamily="6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64" charset="0"/>
            <a:ea typeface="ＭＳ Ｐゴシック" pitchFamily="64" charset="-128"/>
            <a:cs typeface="ＭＳ Ｐゴシック" pitchFamily="6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2011_PPT2003_template</Template>
  <TotalTime>57</TotalTime>
  <Words>151</Words>
  <Application>Microsoft Office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Verdana</vt:lpstr>
      <vt:lpstr>2011_PPT_template</vt:lpstr>
      <vt:lpstr>YMCA-Red</vt:lpstr>
      <vt:lpstr>YMCA-Purple</vt:lpstr>
      <vt:lpstr>YMCA-Blue</vt:lpstr>
      <vt:lpstr>YMCA-Green</vt:lpstr>
      <vt:lpstr>Nominee’s name</vt:lpstr>
      <vt:lpstr>Exceptional Service to Youth</vt:lpstr>
      <vt:lpstr>YMCa Board work/committee work</vt:lpstr>
      <vt:lpstr>Originality of Service</vt:lpstr>
      <vt:lpstr>Professional leadership</vt:lpstr>
      <vt:lpstr>Church leadership</vt:lpstr>
      <vt:lpstr>Thank You</vt:lpstr>
    </vt:vector>
  </TitlesOfParts>
  <Company>YMCA of the USA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Nominee’s name</dc:title>
  <dc:creator>Amber Voss</dc:creator>
  <cp:lastModifiedBy>Jessica Owens</cp:lastModifiedBy>
  <cp:revision>4</cp:revision>
  <dcterms:created xsi:type="dcterms:W3CDTF">2016-09-29T14:17:25Z</dcterms:created>
  <dcterms:modified xsi:type="dcterms:W3CDTF">2022-08-15T15:54:14Z</dcterms:modified>
</cp:coreProperties>
</file>